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60" r:id="rId7"/>
    <p:sldId id="261" r:id="rId8"/>
    <p:sldId id="266" r:id="rId9"/>
    <p:sldId id="268" r:id="rId10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5200"/>
    <a:srgbClr val="CC6600"/>
    <a:srgbClr val="F9CC5D"/>
    <a:srgbClr val="ED7D31"/>
    <a:srgbClr val="A2CC22"/>
    <a:srgbClr val="CDE05C"/>
    <a:srgbClr val="B8D051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470" y="67"/>
      </p:cViewPr>
      <p:guideLst>
        <p:guide orient="horz" pos="2160"/>
        <p:guide pos="37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C2A15CC-B062-4DE3-B859-12C92DA03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3BBAF35F-11C7-4AA7-9152-2452E6453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8D3F0B4-05B5-46B5-9B44-8E849A0F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11DC092-6C0C-4C48-8A94-FA6B7EDF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E46F60A-3F0A-45F5-9108-A297063C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954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E20EACB-905D-4D24-9E44-547CA922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8D0C5DB5-6E02-4B5E-9BB0-D94C53CF2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957250E-EC88-4444-AAEE-3365288B6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25DD4BB0-02A2-4C40-8342-BA2D11A19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57484C3-ACAE-4FE4-8355-CFF50BDD9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59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315736C1-38D0-446A-9042-45E6481E6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1791C92E-C1A9-46CA-B4D4-3D2044E86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BAFFA92F-1772-4526-8722-BADA1B93E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A3E92A1-BF1A-4B58-A3C2-936967F86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32058BF-2D16-48C7-A5B4-B8BC43126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233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FD97746-4AA3-4147-85C4-7C60D6B93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730C9AE-18C4-42C9-B731-EC9D92F6D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F9692AE-A772-4827-86B7-9A4DDA72D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808848A-ED5C-49E4-B1F4-F48F0F1B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42FC2C50-48EE-43C6-9B28-123D4E086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99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2F6F64A-ECC6-469B-876B-E27206582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D272C082-2E25-471C-921B-817108331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9DF5154-BC02-4427-ABEA-B9492856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7B6D09FB-8363-4934-AD02-3D594940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0E0CD3F-26FF-4EF0-8AD1-1D374F123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955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9184212-BDD9-4EC8-BE17-821096B3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12DD040-F8F7-43D6-8F62-CBA2A38F0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C67900F3-0755-47E9-BDFD-5AB4324DF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E4FAB5B1-0BF4-4F71-BA4B-8AEB51D59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BD0FB5F6-B702-4273-9745-B3368F17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A9C4D119-F3FA-4DFC-8F2B-B1932295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525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C5611FB-9C20-4012-B869-3F8AD11B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29EE72C1-5FFD-46D5-BAD1-200286F3D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9532E424-8409-431F-B5CC-3185A9061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DFFA1809-3F5E-4D27-BAEA-6D1E2907D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88C327AF-641C-4D0B-9000-1CC72A7D4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C79F5C6A-9914-480F-B03B-5975A0E62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30ACC221-4C04-42BB-B44D-F43CF1EE4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8795BA8F-E4D7-47E5-BF61-3F2015E9A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3301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6815B06-C6F1-4258-A2DA-3724E3D8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14C0DB2F-85E9-494D-B5D9-4D91795F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C947527D-E5B4-4821-9331-4157CE4F4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2FAD4EEC-4B38-44E8-A385-6DCC06EBF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719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1F27A2AE-CD65-417E-BB05-D62114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7D024966-F07B-40FF-89AF-E371EE2C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F01DAACE-BB20-4DF6-84B9-B940C364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151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2C189AD-4490-4BAE-B288-35317586A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42152F6-C593-4A33-AD29-15E2693B6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E4335AAF-168A-4B84-B841-6A2615695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25F62CF-ED83-4C0D-A793-9FED42689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29BC9309-73DA-42BA-9C3D-7DE16BB0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63011F7A-D0F4-46B2-836A-1670CD733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937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1D0DF41-9AB1-4964-9F25-14CF0F779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45744B11-709F-456C-BADF-08E6A1EEC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C4CFA4F1-F2FE-4CD5-B1AA-990EBDD2C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6C7E276-0654-4AA8-984F-E4A9B183A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CDDA1C4-8324-46F2-BA93-4F3B1CB2D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629EC62D-894F-4B7F-9E6F-BD6E3BD6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567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254BC14F-F351-4BEF-8153-F4B22FE07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D829C3B-D8D5-4C77-B31B-DBD7F792E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3E20AA7-A7E9-4E23-BCE1-FCBF47ECFB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F052-BD01-4940-A162-BF4D74922321}" type="datetimeFigureOut">
              <a:rPr lang="zh-HK" altLang="en-US" smtClean="0"/>
              <a:t>13/11/2022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B687459-CB75-458C-BAAC-4389EC98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6000EEB-3EA9-4652-A1FC-730959585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CAEED-CDCF-4F7D-AB77-BF5718EB4F0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8955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23BF8740-DC35-4508-AAB9-EEE1965F4F08}"/>
              </a:ext>
            </a:extLst>
          </p:cNvPr>
          <p:cNvSpPr/>
          <p:nvPr/>
        </p:nvSpPr>
        <p:spPr>
          <a:xfrm>
            <a:off x="0" y="5067300"/>
            <a:ext cx="12192000" cy="1219200"/>
          </a:xfrm>
          <a:prstGeom prst="rect">
            <a:avLst/>
          </a:prstGeom>
          <a:solidFill>
            <a:srgbClr val="A2C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dirty="0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CE8DDB6C-7C9C-41D9-8EA2-80A27EDAF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6425" y="3718495"/>
            <a:ext cx="9144000" cy="456690"/>
          </a:xfrm>
        </p:spPr>
        <p:txBody>
          <a:bodyPr>
            <a:noAutofit/>
          </a:bodyPr>
          <a:lstStyle/>
          <a:p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約廿一</a:t>
            </a:r>
            <a:r>
              <a:rPr lang="en-US" altLang="zh-TW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endParaRPr lang="zh-HK" altLang="en-US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xmlns="" id="{43099593-117B-4FBA-92AA-58BD5AC43B58}"/>
              </a:ext>
            </a:extLst>
          </p:cNvPr>
          <p:cNvSpPr txBox="1">
            <a:spLocks/>
          </p:cNvSpPr>
          <p:nvPr/>
        </p:nvSpPr>
        <p:spPr>
          <a:xfrm>
            <a:off x="8893841" y="5271966"/>
            <a:ext cx="3065252" cy="4566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32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程梁煥然牧師</a:t>
            </a:r>
            <a:endParaRPr lang="en-US" altLang="zh-TW" sz="32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r"/>
            <a:r>
              <a:rPr lang="en-US" altLang="zh-HK" sz="20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2022.11.13</a:t>
            </a:r>
            <a:endParaRPr lang="zh-HK" altLang="en-US" sz="20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233FCF02-A88E-4C7F-BEE8-FD021C6D03D7}"/>
              </a:ext>
            </a:extLst>
          </p:cNvPr>
          <p:cNvSpPr/>
          <p:nvPr/>
        </p:nvSpPr>
        <p:spPr>
          <a:xfrm>
            <a:off x="2068367" y="2164660"/>
            <a:ext cx="827701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榮耀的門徒生命</a:t>
            </a:r>
            <a:endParaRPr lang="zh-HK" altLang="en-US" sz="8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870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C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78BE2552-66AB-4E22-9763-B713025C48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8" r="38023" b="25860"/>
          <a:stretch/>
        </p:blipFill>
        <p:spPr>
          <a:xfrm>
            <a:off x="0" y="0"/>
            <a:ext cx="2808515" cy="6858000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0A951274-1D17-40CD-9363-EA8C3E840F94}"/>
              </a:ext>
            </a:extLst>
          </p:cNvPr>
          <p:cNvSpPr txBox="1"/>
          <p:nvPr/>
        </p:nvSpPr>
        <p:spPr>
          <a:xfrm>
            <a:off x="6374441" y="363829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約翰福音</a:t>
            </a:r>
            <a:endParaRPr lang="zh-HK" altLang="en-US" sz="6000" dirty="0">
              <a:ln w="952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5EFEC944-F357-4025-8C95-357CCC43DD3A}"/>
              </a:ext>
            </a:extLst>
          </p:cNvPr>
          <p:cNvSpPr txBox="1"/>
          <p:nvPr/>
        </p:nvSpPr>
        <p:spPr>
          <a:xfrm>
            <a:off x="4625919" y="1549813"/>
            <a:ext cx="3082960" cy="4048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一</a:t>
            </a:r>
            <a:r>
              <a:rPr lang="en-US" altLang="zh-TW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 ~ 18</a:t>
            </a:r>
          </a:p>
          <a:p>
            <a:pPr algn="r"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一</a:t>
            </a:r>
            <a:r>
              <a:rPr lang="en-US" altLang="zh-TW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19 ~ </a:t>
            </a: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十二</a:t>
            </a:r>
            <a:r>
              <a:rPr lang="en-US" altLang="zh-TW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50</a:t>
            </a:r>
          </a:p>
          <a:p>
            <a:pPr algn="r"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十三</a:t>
            </a:r>
            <a:r>
              <a:rPr lang="en-US" altLang="zh-TW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 ~ </a:t>
            </a: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廿</a:t>
            </a:r>
            <a:r>
              <a:rPr lang="en-US" altLang="zh-TW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31</a:t>
            </a:r>
          </a:p>
          <a:p>
            <a:pPr algn="r"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廿一</a:t>
            </a:r>
            <a:r>
              <a:rPr lang="en-US" altLang="zh-TW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 ~ 25</a:t>
            </a:r>
          </a:p>
          <a:p>
            <a:pPr algn="r">
              <a:lnSpc>
                <a:spcPct val="150000"/>
              </a:lnSpc>
            </a:pPr>
            <a:endParaRPr lang="zh-HK" altLang="en-US" sz="3500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999F1C0B-89D8-4E0E-AB6E-35165005FFA3}"/>
              </a:ext>
            </a:extLst>
          </p:cNvPr>
          <p:cNvSpPr txBox="1"/>
          <p:nvPr/>
        </p:nvSpPr>
        <p:spPr>
          <a:xfrm>
            <a:off x="8468883" y="1549813"/>
            <a:ext cx="1980029" cy="4048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序言</a:t>
            </a:r>
            <a:endParaRPr lang="en-US" altLang="zh-TW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神蹟之書</a:t>
            </a:r>
            <a:endParaRPr lang="en-US" altLang="zh-TW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榮耀之書</a:t>
            </a:r>
            <a:endParaRPr lang="en-US" altLang="zh-TW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結語</a:t>
            </a:r>
            <a:endParaRPr lang="en-US" altLang="zh-TW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HK" altLang="en-US" sz="3500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698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C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78BE2552-66AB-4E22-9763-B713025C48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8" r="38023" b="25860"/>
          <a:stretch/>
        </p:blipFill>
        <p:spPr>
          <a:xfrm>
            <a:off x="0" y="0"/>
            <a:ext cx="2808515" cy="6858000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0A951274-1D17-40CD-9363-EA8C3E840F94}"/>
              </a:ext>
            </a:extLst>
          </p:cNvPr>
          <p:cNvSpPr txBox="1"/>
          <p:nvPr/>
        </p:nvSpPr>
        <p:spPr>
          <a:xfrm>
            <a:off x="4415001" y="363829"/>
            <a:ext cx="63369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榮耀的禱告 </a:t>
            </a:r>
            <a:r>
              <a:rPr lang="en-US" altLang="zh-TW" sz="35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TW" altLang="en-US" sz="35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第十七章</a:t>
            </a:r>
            <a:r>
              <a:rPr lang="en-US" altLang="zh-TW" sz="35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999F1C0B-89D8-4E0E-AB6E-35165005FFA3}"/>
              </a:ext>
            </a:extLst>
          </p:cNvPr>
          <p:cNvSpPr txBox="1"/>
          <p:nvPr/>
        </p:nvSpPr>
        <p:spPr>
          <a:xfrm>
            <a:off x="5899845" y="1549813"/>
            <a:ext cx="2890535" cy="3915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榮耀的使命</a:t>
            </a:r>
            <a:endParaRPr lang="en-US" altLang="zh-TW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榮耀的器皿</a:t>
            </a:r>
            <a:endParaRPr lang="en-US" altLang="zh-TW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榮耀的群體</a:t>
            </a:r>
            <a:endParaRPr lang="en-US" altLang="zh-TW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7107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C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78BE2552-66AB-4E22-9763-B713025C48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8" r="38023" b="25860"/>
          <a:stretch/>
        </p:blipFill>
        <p:spPr>
          <a:xfrm>
            <a:off x="0" y="0"/>
            <a:ext cx="2808515" cy="6858000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0A951274-1D17-40CD-9363-EA8C3E840F94}"/>
              </a:ext>
            </a:extLst>
          </p:cNvPr>
          <p:cNvSpPr txBox="1"/>
          <p:nvPr/>
        </p:nvSpPr>
        <p:spPr>
          <a:xfrm>
            <a:off x="4408963" y="363829"/>
            <a:ext cx="63369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榮耀的果子 </a:t>
            </a:r>
            <a:r>
              <a:rPr lang="en-US" altLang="zh-TW" sz="35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TW" altLang="en-US" sz="35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第十五章</a:t>
            </a:r>
            <a:r>
              <a:rPr lang="en-US" altLang="zh-TW" sz="35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zh-HK" altLang="en-US" sz="3500" dirty="0">
              <a:ln w="952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999F1C0B-89D8-4E0E-AB6E-35165005FFA3}"/>
              </a:ext>
            </a:extLst>
          </p:cNvPr>
          <p:cNvSpPr txBox="1"/>
          <p:nvPr/>
        </p:nvSpPr>
        <p:spPr>
          <a:xfrm>
            <a:off x="5891140" y="1549813"/>
            <a:ext cx="3339376" cy="1222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一條愛的命令</a:t>
            </a:r>
            <a:endParaRPr lang="en-US" altLang="zh-TW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487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C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78BE2552-66AB-4E22-9763-B713025C48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8" r="38023" b="25860"/>
          <a:stretch/>
        </p:blipFill>
        <p:spPr>
          <a:xfrm>
            <a:off x="0" y="0"/>
            <a:ext cx="2808515" cy="6858000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5EFEC944-F357-4025-8C95-357CCC43DD3A}"/>
              </a:ext>
            </a:extLst>
          </p:cNvPr>
          <p:cNvSpPr txBox="1"/>
          <p:nvPr/>
        </p:nvSpPr>
        <p:spPr>
          <a:xfrm>
            <a:off x="3104026" y="-319308"/>
            <a:ext cx="8897474" cy="4357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</a:pPr>
            <a:r>
              <a:rPr lang="zh-TW" altLang="en-US" sz="5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生命失去焦點 </a:t>
            </a:r>
            <a:r>
              <a:rPr lang="en-US" altLang="zh-TW" sz="5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v.3</a:t>
            </a:r>
          </a:p>
          <a:p>
            <a:pPr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西門彼得對他們說：我打魚去。他們說：我們也和你同去。他們就出去，上了船；那一夜並沒有打著什麼。</a:t>
            </a:r>
            <a:endParaRPr lang="zh-HK" altLang="en-US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714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C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78BE2552-66AB-4E22-9763-B713025C48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8" r="38023" b="25860"/>
          <a:stretch/>
        </p:blipFill>
        <p:spPr>
          <a:xfrm>
            <a:off x="0" y="0"/>
            <a:ext cx="2808515" cy="6858000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5EFEC944-F357-4025-8C95-357CCC43DD3A}"/>
              </a:ext>
            </a:extLst>
          </p:cNvPr>
          <p:cNvSpPr txBox="1"/>
          <p:nvPr/>
        </p:nvSpPr>
        <p:spPr>
          <a:xfrm>
            <a:off x="3104026" y="-319308"/>
            <a:ext cx="8783174" cy="5165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</a:pPr>
            <a:r>
              <a:rPr lang="zh-TW" altLang="en-US" sz="5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生命失去愛的動力 </a:t>
            </a:r>
            <a:r>
              <a:rPr lang="en-US" altLang="zh-TW" sz="5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v.17</a:t>
            </a:r>
          </a:p>
          <a:p>
            <a:pPr>
              <a:lnSpc>
                <a:spcPct val="150000"/>
              </a:lnSpc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第三次對他說：約翰的兒子西門，你愛我嗎？彼得因為耶穌第三次對他說你愛我嗎，就憂愁，對耶穌說：主啊，你是無所不知的；你知道我愛你。耶穌說：你餵養我的羊。</a:t>
            </a:r>
            <a:endParaRPr lang="zh-HK" altLang="en-US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319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C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78BE2552-66AB-4E22-9763-B713025C48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8" r="38023" b="25860"/>
          <a:stretch/>
        </p:blipFill>
        <p:spPr>
          <a:xfrm>
            <a:off x="0" y="0"/>
            <a:ext cx="2808515" cy="6858000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5EFEC944-F357-4025-8C95-357CCC43DD3A}"/>
              </a:ext>
            </a:extLst>
          </p:cNvPr>
          <p:cNvSpPr txBox="1"/>
          <p:nvPr/>
        </p:nvSpPr>
        <p:spPr>
          <a:xfrm>
            <a:off x="3104026" y="-319308"/>
            <a:ext cx="8757774" cy="5973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  <a:tabLst>
                <a:tab pos="358775" algn="l"/>
              </a:tabLst>
            </a:pPr>
            <a:r>
              <a:rPr lang="zh-TW" altLang="en-US" sz="5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生命失去使命感 </a:t>
            </a:r>
            <a:r>
              <a:rPr lang="en-US" altLang="zh-TW" sz="5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v.19, v.22</a:t>
            </a:r>
          </a:p>
          <a:p>
            <a:pPr>
              <a:lnSpc>
                <a:spcPct val="150000"/>
              </a:lnSpc>
              <a:tabLst>
                <a:tab pos="358775" algn="l"/>
              </a:tabLst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耶穌說這話是指著彼得要怎樣死，榮耀神。說了這話，就對他說：你跟從我吧！</a:t>
            </a:r>
            <a:endParaRPr lang="en-US" altLang="zh-TW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  <a:tabLst>
                <a:tab pos="358775" algn="l"/>
              </a:tabLst>
            </a:pPr>
            <a:endParaRPr lang="en-US" altLang="zh-HK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  <a:tabLst>
                <a:tab pos="358775" algn="l"/>
              </a:tabLst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耶穌對他說：我若要他等到我來的時候，與你何干？你跟從我吧！</a:t>
            </a:r>
            <a:endParaRPr lang="zh-HK" altLang="en-US" sz="3500" b="1" dirty="0">
              <a:ln w="317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351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C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78BE2552-66AB-4E22-9763-B713025C48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8" r="38023" b="25860"/>
          <a:stretch/>
        </p:blipFill>
        <p:spPr>
          <a:xfrm>
            <a:off x="0" y="0"/>
            <a:ext cx="2808515" cy="6858000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0A951274-1D17-40CD-9363-EA8C3E840F94}"/>
              </a:ext>
            </a:extLst>
          </p:cNvPr>
          <p:cNvSpPr txBox="1"/>
          <p:nvPr/>
        </p:nvSpPr>
        <p:spPr>
          <a:xfrm>
            <a:off x="3202361" y="2149497"/>
            <a:ext cx="88024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9000" b="1" spc="600" dirty="0">
                <a:ln w="19050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耶穌是大能的主</a:t>
            </a:r>
            <a:endParaRPr lang="zh-HK" altLang="en-US" sz="9000" spc="600" dirty="0">
              <a:ln w="19050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25E1A346-342F-4318-B92A-9E445AB10716}"/>
              </a:ext>
            </a:extLst>
          </p:cNvPr>
          <p:cNvSpPr txBox="1"/>
          <p:nvPr/>
        </p:nvSpPr>
        <p:spPr>
          <a:xfrm>
            <a:off x="4705268" y="363829"/>
            <a:ext cx="55707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跟從耶穌的確據</a:t>
            </a:r>
            <a:endParaRPr lang="en-US" altLang="zh-TW" sz="3500" b="1" dirty="0">
              <a:ln w="9525">
                <a:solidFill>
                  <a:schemeClr val="bg1"/>
                </a:solidFill>
              </a:ln>
              <a:solidFill>
                <a:srgbClr val="F652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5376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CC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78BE2552-66AB-4E22-9763-B713025C48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8" r="38023" b="25860"/>
          <a:stretch/>
        </p:blipFill>
        <p:spPr>
          <a:xfrm>
            <a:off x="0" y="0"/>
            <a:ext cx="2808515" cy="6858000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0A951274-1D17-40CD-9363-EA8C3E840F94}"/>
              </a:ext>
            </a:extLst>
          </p:cNvPr>
          <p:cNvSpPr txBox="1"/>
          <p:nvPr/>
        </p:nvSpPr>
        <p:spPr>
          <a:xfrm>
            <a:off x="4705268" y="363829"/>
            <a:ext cx="5570756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b="1" dirty="0">
                <a:ln w="952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榮耀的門徒生命</a:t>
            </a:r>
            <a:endParaRPr lang="en-US" altLang="zh-TW" sz="6000" b="1" dirty="0">
              <a:ln w="9525">
                <a:solidFill>
                  <a:schemeClr val="bg1"/>
                </a:solidFill>
              </a:ln>
              <a:solidFill>
                <a:srgbClr val="F652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TW" sz="3500" b="1" dirty="0">
              <a:ln w="9525">
                <a:solidFill>
                  <a:schemeClr val="bg1"/>
                </a:solidFill>
              </a:ln>
              <a:solidFill>
                <a:srgbClr val="F652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999F1C0B-89D8-4E0E-AB6E-35165005FFA3}"/>
              </a:ext>
            </a:extLst>
          </p:cNvPr>
          <p:cNvSpPr txBox="1"/>
          <p:nvPr/>
        </p:nvSpPr>
        <p:spPr>
          <a:xfrm>
            <a:off x="5899845" y="1549813"/>
            <a:ext cx="3339376" cy="3915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賜予日用飲食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體驗主愛無盡</a:t>
            </a: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zh-TW" altLang="en-US" sz="3500" b="1" dirty="0">
                <a:ln w="3175">
                  <a:solidFill>
                    <a:schemeClr val="bg1"/>
                  </a:solidFill>
                </a:ln>
                <a:solidFill>
                  <a:srgbClr val="F652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一生榮神益人</a:t>
            </a:r>
          </a:p>
        </p:txBody>
      </p:sp>
    </p:spTree>
    <p:extLst>
      <p:ext uri="{BB962C8B-B14F-4D97-AF65-F5344CB8AC3E}">
        <p14:creationId xmlns:p14="http://schemas.microsoft.com/office/powerpoint/2010/main" val="1956653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262</Words>
  <Application>Microsoft Office PowerPoint</Application>
  <PresentationFormat>寬螢幕</PresentationFormat>
  <Paragraphs>33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DengXian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Jill Loh</dc:creator>
  <cp:lastModifiedBy>Ben</cp:lastModifiedBy>
  <cp:revision>55</cp:revision>
  <dcterms:created xsi:type="dcterms:W3CDTF">2022-11-04T08:08:11Z</dcterms:created>
  <dcterms:modified xsi:type="dcterms:W3CDTF">2022-11-13T02:16:11Z</dcterms:modified>
</cp:coreProperties>
</file>