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7" r:id="rId9"/>
    <p:sldId id="261" r:id="rId10"/>
    <p:sldId id="266" r:id="rId11"/>
    <p:sldId id="262" r:id="rId12"/>
    <p:sldId id="268" r:id="rId13"/>
    <p:sldId id="263" r:id="rId1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13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13363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6945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088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576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925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8508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365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577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634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0270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4024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C958C-6B27-400B-BBBE-D9DD5B79F547}" type="datetimeFigureOut">
              <a:rPr lang="zh-HK" altLang="en-US" smtClean="0"/>
              <a:t>20/1/2022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A5C9B-4E09-4367-86E6-12025297FBC1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879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89293" y="159702"/>
            <a:ext cx="7772400" cy="1470025"/>
          </a:xfrm>
        </p:spPr>
        <p:txBody>
          <a:bodyPr/>
          <a:lstStyle/>
          <a:p>
            <a:r>
              <a:rPr lang="zh-HK" altLang="zh-HK" b="1" dirty="0"/>
              <a:t>打</a:t>
            </a:r>
            <a:r>
              <a:rPr lang="zh-TW" altLang="zh-HK" b="1" dirty="0"/>
              <a:t>造五星級的教會</a:t>
            </a:r>
            <a:endParaRPr lang="zh-HK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AutoShape 2" descr="https://tse1.mm.bing.net/th?id=OIP.1ug3pg4TwLUWvz-HsPHicQHaFj&amp;pid=Api&amp;P=0&amp;w=207&amp;h=15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5" name="AutoShape 4" descr="https://tse1.mm.bing.net/th?id=OIP.1ug3pg4TwLUWvz-HsPHicQHaFj&amp;pid=Api&amp;P=0&amp;w=207&amp;h=155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sp>
        <p:nvSpPr>
          <p:cNvPr id="6" name="AutoShape 6" descr="https://tse1.mm.bing.net/th?id=OIP.1ug3pg4TwLUWvz-HsPHicQHaFj&amp;pid=Api&amp;P=0&amp;w=207&amp;h=15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  <p:pic>
        <p:nvPicPr>
          <p:cNvPr id="1032" name="Picture 8" descr="http://www.kyhs.net/d/file/2018/03/95a19c615fb76c789db6f66884f75eb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90373"/>
            <a:ext cx="7128792" cy="534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9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放下自我、成熟、合一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1030" name="Picture 6" descr="https://pic1.zhimg.com/v2-8d126a47d345ee3a71ee6945e71e8f62_1440w.jpg?source=172ae18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31831"/>
            <a:ext cx="7312703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604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第四棵</a:t>
            </a:r>
            <a:r>
              <a:rPr lang="zh-TW" altLang="zh-HK" b="1" dirty="0" smtClean="0"/>
              <a:t>星</a:t>
            </a:r>
            <a:r>
              <a:rPr lang="en-US" altLang="zh-TW" b="1" dirty="0" smtClean="0"/>
              <a:t>--</a:t>
            </a:r>
            <a:r>
              <a:rPr lang="zh-TW" altLang="zh-HK" b="1" dirty="0" smtClean="0"/>
              <a:t>委</a:t>
            </a:r>
            <a:r>
              <a:rPr lang="zh-TW" altLang="zh-HK" b="1" dirty="0"/>
              <a:t>身社區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b="1" dirty="0" smtClean="0"/>
              <a:t>(</a:t>
            </a:r>
            <a:r>
              <a:rPr lang="zh-TW" altLang="zh-HK" b="1" dirty="0"/>
              <a:t>徒</a:t>
            </a:r>
            <a:r>
              <a:rPr lang="en-US" altLang="zh-HK" b="1" dirty="0"/>
              <a:t>2:43,47) </a:t>
            </a:r>
            <a:r>
              <a:rPr lang="zh-TW" altLang="zh-HK" b="1" dirty="0" smtClean="0"/>
              <a:t>「</a:t>
            </a:r>
            <a:r>
              <a:rPr lang="zh-TW" altLang="zh-HK" b="1" dirty="0"/>
              <a:t>眾人都</a:t>
            </a:r>
            <a:r>
              <a:rPr lang="zh-TW" altLang="zh-HK" b="1" u="sng" dirty="0"/>
              <a:t>懼怕</a:t>
            </a:r>
            <a:r>
              <a:rPr lang="zh-TW" altLang="zh-HK" b="1" dirty="0"/>
              <a:t>；使徒又行了許多奇事神蹟。讚美　神﹐</a:t>
            </a:r>
            <a:r>
              <a:rPr lang="zh-TW" altLang="zh-HK" b="1" u="sng" dirty="0"/>
              <a:t>得眾民的喜愛</a:t>
            </a:r>
            <a:r>
              <a:rPr lang="zh-TW" altLang="zh-HK" b="1" dirty="0"/>
              <a:t>。主將得救的人天天加給他們。」</a:t>
            </a:r>
            <a:endParaRPr lang="zh-TW" altLang="zh-HK" dirty="0"/>
          </a:p>
          <a:p>
            <a:r>
              <a:rPr lang="zh-TW" altLang="zh-HK" dirty="0"/>
              <a:t>「懼怕」聖經的希臘文（原文）是「敬畏、尊敬、有影響力」，</a:t>
            </a:r>
            <a:r>
              <a:rPr lang="zh-HK" altLang="zh-HK" dirty="0"/>
              <a:t>今天受人尊敬的是什麼呢？使人對你有畏</a:t>
            </a:r>
            <a:r>
              <a:rPr lang="zh-TW" altLang="zh-HK" dirty="0"/>
              <a:t>懼</a:t>
            </a:r>
            <a:r>
              <a:rPr lang="zh-HK" altLang="zh-HK" dirty="0"/>
              <a:t>感是什麼？</a:t>
            </a:r>
            <a:endParaRPr lang="zh-HK" altLang="en-US" dirty="0"/>
          </a:p>
        </p:txBody>
      </p:sp>
      <p:pic>
        <p:nvPicPr>
          <p:cNvPr id="4098" name="Picture 2" descr="http://pic.pimg.tw/visiononeness168/1379482388-2476588420_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" t="23733" r="1922" b="4749"/>
          <a:stretch/>
        </p:blipFill>
        <p:spPr bwMode="auto">
          <a:xfrm>
            <a:off x="1842120" y="4780311"/>
            <a:ext cx="5498123" cy="207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782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進入社區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 dirty="0"/>
          </a:p>
        </p:txBody>
      </p:sp>
      <p:pic>
        <p:nvPicPr>
          <p:cNvPr id="3074" name="Picture 2" descr="https://tse3.mm.bing.net/th?id=OIP.qEIiMogg728Peq_OBX08SAHaE7&amp;pid=Api&amp;P=0&amp;w=271&amp;h=1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4641104" cy="308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tse4.mm.bing.net/th?id=OIP.caoqk1FY9vH1t24Rg5DqEQHaFj&amp;pid=Api&amp;P=0&amp;w=222&amp;h=1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16438"/>
            <a:ext cx="3943662" cy="29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052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第五棵</a:t>
            </a:r>
            <a:r>
              <a:rPr lang="zh-TW" altLang="zh-HK" b="1" dirty="0" smtClean="0"/>
              <a:t>星</a:t>
            </a:r>
            <a:r>
              <a:rPr lang="en-US" altLang="zh-TW" b="1" dirty="0" smtClean="0"/>
              <a:t>--</a:t>
            </a:r>
            <a:r>
              <a:rPr lang="zh-TW" altLang="zh-HK" b="1" dirty="0" smtClean="0"/>
              <a:t>委</a:t>
            </a:r>
            <a:r>
              <a:rPr lang="zh-TW" altLang="zh-HK" b="1" dirty="0"/>
              <a:t>身佈道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b="1" dirty="0" smtClean="0"/>
              <a:t>(</a:t>
            </a:r>
            <a:r>
              <a:rPr lang="zh-TW" altLang="zh-HK" b="1" dirty="0"/>
              <a:t>徒</a:t>
            </a:r>
            <a:r>
              <a:rPr lang="en-US" altLang="zh-HK" b="1" dirty="0"/>
              <a:t>2:47) </a:t>
            </a:r>
            <a:r>
              <a:rPr lang="zh-TW" altLang="zh-HK" b="1" dirty="0" smtClean="0"/>
              <a:t>「</a:t>
            </a:r>
            <a:r>
              <a:rPr lang="zh-TW" altLang="zh-HK" b="1" dirty="0"/>
              <a:t>眾人都懼怕；使徒又行了許多奇事神蹟。讚美　神﹐得眾民的喜愛。</a:t>
            </a:r>
            <a:r>
              <a:rPr lang="zh-TW" altLang="zh-HK" b="1" u="sng" dirty="0"/>
              <a:t>主將得救的人天天加給他們</a:t>
            </a:r>
            <a:r>
              <a:rPr lang="zh-TW" altLang="zh-HK" b="1" dirty="0"/>
              <a:t>。」</a:t>
            </a:r>
            <a:endParaRPr lang="zh-TW" altLang="zh-HK" dirty="0"/>
          </a:p>
          <a:p>
            <a:r>
              <a:rPr lang="zh-HK" altLang="zh-HK" dirty="0"/>
              <a:t>使人信主是上帝的工作是人的工作？</a:t>
            </a:r>
            <a:endParaRPr lang="zh-HK" altLang="en-US" dirty="0"/>
          </a:p>
        </p:txBody>
      </p:sp>
      <p:pic>
        <p:nvPicPr>
          <p:cNvPr id="5122" name="Picture 2" descr="https://tse1.mm.bing.net/th?id=OIP.qKrLAKoV7UJecxOg__7KAgHaEK&amp;pid=Api&amp;P=0&amp;w=293&amp;h=16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862769"/>
            <a:ext cx="6408712" cy="300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22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 smtClean="0"/>
              <a:t>經文</a:t>
            </a:r>
            <a:r>
              <a:rPr lang="en-US" altLang="zh-HK" b="1" dirty="0" smtClean="0"/>
              <a:t>:</a:t>
            </a:r>
            <a:r>
              <a:rPr lang="zh-TW" altLang="zh-HK" b="1" dirty="0" smtClean="0"/>
              <a:t>徒２</a:t>
            </a:r>
            <a:r>
              <a:rPr lang="en-US" altLang="zh-HK" b="1" dirty="0" smtClean="0"/>
              <a:t>:41-47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HK" b="1" dirty="0" smtClean="0"/>
              <a:t>「</a:t>
            </a:r>
            <a:r>
              <a:rPr lang="zh-TW" altLang="zh-HK" b="1" u="sng" dirty="0"/>
              <a:t>都恆心遵守使徒的教訓</a:t>
            </a:r>
            <a:r>
              <a:rPr lang="zh-TW" altLang="zh-HK" b="1" dirty="0"/>
              <a:t>﹐彼此交接﹐擘餅﹐祈禱。他們</a:t>
            </a:r>
            <a:r>
              <a:rPr lang="zh-TW" altLang="zh-HK" b="1" u="sng" dirty="0"/>
              <a:t>天天同心合意</a:t>
            </a:r>
            <a:r>
              <a:rPr lang="zh-TW" altLang="zh-HK" b="1" dirty="0"/>
              <a:t>恆切地在殿裡﹐且在家中擘餅﹐存著歡喜﹑誠實的心用飯。眾人都</a:t>
            </a:r>
            <a:r>
              <a:rPr lang="zh-TW" altLang="zh-HK" b="1" u="sng" dirty="0"/>
              <a:t>懼怕</a:t>
            </a:r>
            <a:r>
              <a:rPr lang="zh-TW" altLang="zh-HK" b="1" dirty="0"/>
              <a:t>；使徒又行了許多奇事神蹟。讚美　神﹐</a:t>
            </a:r>
            <a:r>
              <a:rPr lang="zh-TW" altLang="zh-HK" b="1" u="sng" dirty="0"/>
              <a:t>得眾民的喜愛</a:t>
            </a:r>
            <a:r>
              <a:rPr lang="zh-TW" altLang="zh-HK" b="1" dirty="0"/>
              <a:t>。主將得救的人天天加給他們。」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83911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zh-HK" dirty="0"/>
              <a:t>揭開教會的事工核心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2050" name="Picture 2" descr="http://www.kyhs.net/d/file/2018/03/95a19c615fb76c789db6f66884f75eb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95383"/>
            <a:ext cx="7416824" cy="5562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863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b="1" dirty="0" smtClean="0"/>
              <a:t>第一</a:t>
            </a:r>
            <a:r>
              <a:rPr lang="zh-TW" altLang="en-US" b="1" dirty="0" smtClean="0"/>
              <a:t>棵</a:t>
            </a:r>
            <a:r>
              <a:rPr lang="zh-TW" altLang="zh-HK" b="1" dirty="0" smtClean="0"/>
              <a:t>星</a:t>
            </a:r>
            <a:r>
              <a:rPr lang="en-US" altLang="zh-TW" b="1" dirty="0" smtClean="0"/>
              <a:t>--</a:t>
            </a:r>
            <a:r>
              <a:rPr lang="zh-TW" altLang="zh-HK" b="1" dirty="0" smtClean="0"/>
              <a:t>委</a:t>
            </a:r>
            <a:r>
              <a:rPr lang="zh-TW" altLang="zh-HK" b="1" dirty="0"/>
              <a:t>身</a:t>
            </a:r>
            <a:r>
              <a:rPr lang="zh-TW" altLang="zh-HK" b="1" dirty="0" smtClean="0"/>
              <a:t>真理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en-US" altLang="zh-HK" b="1" dirty="0" smtClean="0"/>
              <a:t>(</a:t>
            </a:r>
            <a:r>
              <a:rPr lang="zh-TW" altLang="zh-HK" b="1" dirty="0" smtClean="0"/>
              <a:t>徒</a:t>
            </a:r>
            <a:r>
              <a:rPr lang="en-US" altLang="zh-HK" b="1" dirty="0" smtClean="0"/>
              <a:t>2: 42)</a:t>
            </a:r>
            <a:r>
              <a:rPr lang="zh-TW" altLang="zh-HK" b="1" dirty="0" smtClean="0"/>
              <a:t>「</a:t>
            </a:r>
            <a:r>
              <a:rPr lang="zh-TW" altLang="zh-HK" b="1" u="sng" dirty="0"/>
              <a:t>都恆心遵守使徒的教訓</a:t>
            </a:r>
            <a:r>
              <a:rPr lang="zh-TW" altLang="zh-HK" b="1" dirty="0"/>
              <a:t>﹐彼此交接﹐擘餅﹐祈禱。」</a:t>
            </a:r>
            <a:r>
              <a:rPr lang="zh-TW" altLang="zh-HK" dirty="0"/>
              <a:t> </a:t>
            </a:r>
            <a:endParaRPr lang="en-US" altLang="zh-TW" dirty="0" smtClean="0"/>
          </a:p>
          <a:p>
            <a:r>
              <a:rPr lang="zh-HK" altLang="zh-HK" dirty="0"/>
              <a:t>神的話語，永遠是至高，是我們行事為人的</a:t>
            </a:r>
            <a:r>
              <a:rPr lang="zh-HK" altLang="zh-HK" dirty="0" smtClean="0"/>
              <a:t>準則</a:t>
            </a:r>
            <a:r>
              <a:rPr lang="zh-TW" altLang="en-US" dirty="0" smtClean="0"/>
              <a:t>！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HK" altLang="en-US" dirty="0"/>
          </a:p>
        </p:txBody>
      </p:sp>
      <p:pic>
        <p:nvPicPr>
          <p:cNvPr id="5" name="圖片 4" descr="http://3.bp.blogspot.com/_K__N2u2AFRg/ScMIglrbPaI/AAAAAAAABtc/QU74283_FIc/s320/%E7%9B%B8%E7%A8%B1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63"/>
          <a:stretch/>
        </p:blipFill>
        <p:spPr bwMode="auto">
          <a:xfrm>
            <a:off x="4067944" y="3212976"/>
            <a:ext cx="4752528" cy="36450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212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復興傳</a:t>
            </a:r>
            <a:r>
              <a:rPr lang="zh-CN" altLang="zh-HK" dirty="0" smtClean="0"/>
              <a:t>福音</a:t>
            </a:r>
            <a:r>
              <a:rPr lang="en-US" altLang="zh-HK" dirty="0"/>
              <a:t>”(</a:t>
            </a:r>
            <a:r>
              <a:rPr lang="en-US" altLang="zh-HK" sz="3600" dirty="0"/>
              <a:t>Reviving Evangelism</a:t>
            </a:r>
            <a:r>
              <a:rPr lang="en-US" altLang="zh-HK" dirty="0" smtClean="0"/>
              <a:t>)</a:t>
            </a:r>
            <a:r>
              <a:rPr lang="zh-TW" altLang="en-US" dirty="0" smtClean="0"/>
              <a:t>報</a:t>
            </a:r>
            <a:r>
              <a:rPr lang="zh-CN" altLang="zh-HK" dirty="0" smtClean="0"/>
              <a:t>告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zh-HK" dirty="0" smtClean="0"/>
              <a:t>由</a:t>
            </a:r>
            <a:r>
              <a:rPr lang="en-US" altLang="zh-HK" dirty="0"/>
              <a:t>Alpha USA</a:t>
            </a:r>
            <a:r>
              <a:rPr lang="zh-CN" altLang="zh-HK" dirty="0"/>
              <a:t>委托</a:t>
            </a:r>
            <a:r>
              <a:rPr lang="zh-HK" altLang="zh-HK" dirty="0"/>
              <a:t>巴納研究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美國半數</a:t>
            </a:r>
            <a:r>
              <a:rPr lang="zh-CN" altLang="zh-HK" dirty="0" smtClean="0"/>
              <a:t>基督徒</a:t>
            </a:r>
            <a:r>
              <a:rPr lang="zh-TW" altLang="en-US" dirty="0" smtClean="0"/>
              <a:t>認為傳</a:t>
            </a:r>
            <a:r>
              <a:rPr lang="zh-CN" altLang="zh-HK" dirty="0" smtClean="0"/>
              <a:t>福音</a:t>
            </a:r>
            <a:r>
              <a:rPr lang="zh-CN" altLang="zh-HK" dirty="0"/>
              <a:t>是</a:t>
            </a:r>
            <a:r>
              <a:rPr lang="en-US" altLang="zh-HK" dirty="0" smtClean="0"/>
              <a:t>“</a:t>
            </a:r>
            <a:r>
              <a:rPr lang="zh-TW" altLang="en-US" dirty="0" smtClean="0"/>
              <a:t>錯誤的</a:t>
            </a:r>
            <a:r>
              <a:rPr lang="en-US" altLang="zh-HK" dirty="0" smtClean="0"/>
              <a:t>”</a:t>
            </a:r>
            <a:endParaRPr lang="zh-HK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52936"/>
            <a:ext cx="5270664" cy="346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7933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高舉聖經真理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HK" altLang="zh-HK" dirty="0"/>
              <a:t>神的話語，永遠是至高，是我們行事為人的</a:t>
            </a:r>
            <a:r>
              <a:rPr lang="zh-HK" altLang="zh-HK" dirty="0" smtClean="0"/>
              <a:t>準則</a:t>
            </a:r>
            <a:r>
              <a:rPr lang="zh-TW" altLang="en-US" dirty="0" smtClean="0"/>
              <a:t>！</a:t>
            </a:r>
            <a:endParaRPr lang="zh-HK" altLang="en-US" dirty="0"/>
          </a:p>
          <a:p>
            <a:endParaRPr lang="zh-HK" altLang="en-US" dirty="0"/>
          </a:p>
        </p:txBody>
      </p:sp>
      <p:pic>
        <p:nvPicPr>
          <p:cNvPr id="2050" name="Picture 2" descr="https://tse1.mm.bing.net/th?id=OIP.Spk1q2T4wMi2pREA54X_PQAAAA&amp;pid=Api&amp;P=0&amp;w=133&amp;h=18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51"/>
          <a:stretch/>
        </p:blipFill>
        <p:spPr bwMode="auto">
          <a:xfrm>
            <a:off x="2477594" y="2636912"/>
            <a:ext cx="5554982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79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tse2.mm.bing.net/th?id=OIP.iz5Ka24ASxc1xXLJ2q1BAwHaFL&amp;pid=Api&amp;P=0&amp;w=232&amp;h=16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96" r="-1" b="-764"/>
          <a:stretch/>
        </p:blipFill>
        <p:spPr bwMode="auto">
          <a:xfrm>
            <a:off x="3563888" y="3719258"/>
            <a:ext cx="5472608" cy="313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3707904" y="3719258"/>
            <a:ext cx="1872208" cy="501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 smtClean="0"/>
              <a:t>第二</a:t>
            </a:r>
            <a:r>
              <a:rPr lang="zh-TW" altLang="en-US" b="1" dirty="0"/>
              <a:t>棵</a:t>
            </a:r>
            <a:r>
              <a:rPr lang="zh-TW" altLang="zh-HK" b="1" dirty="0" smtClean="0"/>
              <a:t>星</a:t>
            </a:r>
            <a:r>
              <a:rPr lang="en-US" altLang="zh-TW" b="1" dirty="0" smtClean="0"/>
              <a:t>--</a:t>
            </a:r>
            <a:r>
              <a:rPr lang="zh-TW" altLang="zh-HK" b="1" dirty="0" smtClean="0"/>
              <a:t>委</a:t>
            </a:r>
            <a:r>
              <a:rPr lang="zh-TW" altLang="zh-HK" b="1" dirty="0"/>
              <a:t>身</a:t>
            </a:r>
            <a:r>
              <a:rPr lang="zh-TW" altLang="zh-HK" b="1" dirty="0" smtClean="0"/>
              <a:t>團契</a:t>
            </a:r>
            <a:r>
              <a:rPr lang="zh-TW" altLang="en-US" b="1" dirty="0" smtClean="0"/>
              <a:t>生活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b="1" dirty="0" smtClean="0"/>
              <a:t>(</a:t>
            </a:r>
            <a:r>
              <a:rPr lang="zh-TW" altLang="zh-HK" b="1" dirty="0"/>
              <a:t>徒</a:t>
            </a:r>
            <a:r>
              <a:rPr lang="en-US" altLang="zh-HK" b="1" dirty="0"/>
              <a:t>2:42</a:t>
            </a:r>
            <a:r>
              <a:rPr lang="en-US" altLang="zh-HK" b="1" dirty="0" smtClean="0"/>
              <a:t>)</a:t>
            </a:r>
            <a:r>
              <a:rPr lang="zh-TW" altLang="zh-HK" b="1" dirty="0" smtClean="0"/>
              <a:t>「</a:t>
            </a:r>
            <a:r>
              <a:rPr lang="zh-TW" altLang="zh-HK" b="1" dirty="0"/>
              <a:t>都恆心遵守使徒的教訓﹐</a:t>
            </a:r>
            <a:r>
              <a:rPr lang="zh-TW" altLang="zh-HK" b="1" u="sng" dirty="0"/>
              <a:t>彼此交接</a:t>
            </a:r>
            <a:r>
              <a:rPr lang="zh-TW" altLang="zh-HK" b="1" dirty="0"/>
              <a:t>﹐擘餅﹐祈禱。</a:t>
            </a:r>
            <a:r>
              <a:rPr lang="en-US" altLang="zh-HK" b="1" dirty="0"/>
              <a:t>…</a:t>
            </a:r>
            <a:r>
              <a:rPr lang="zh-TW" altLang="zh-HK" b="1" dirty="0"/>
              <a:t>恆切地在殿裡﹐且在家中擘餅</a:t>
            </a:r>
            <a:r>
              <a:rPr lang="en-US" altLang="zh-HK" b="1" dirty="0"/>
              <a:t>…</a:t>
            </a:r>
            <a:r>
              <a:rPr lang="zh-TW" altLang="zh-HK" b="1" dirty="0"/>
              <a:t>誠實的心用飯</a:t>
            </a:r>
            <a:r>
              <a:rPr lang="zh-HK" altLang="zh-HK" b="1" dirty="0"/>
              <a:t>。</a:t>
            </a:r>
            <a:r>
              <a:rPr lang="zh-TW" altLang="zh-HK" b="1" dirty="0"/>
              <a:t>」</a:t>
            </a:r>
            <a:endParaRPr lang="zh-TW" altLang="zh-HK" dirty="0"/>
          </a:p>
          <a:p>
            <a:r>
              <a:rPr lang="zh-HK" altLang="zh-HK" dirty="0"/>
              <a:t>教會生活不是單單在教會，是延伸到家庭和與人相交</a:t>
            </a:r>
            <a:r>
              <a:rPr lang="zh-HK" altLang="zh-HK" dirty="0" smtClean="0"/>
              <a:t>的</a:t>
            </a:r>
            <a:r>
              <a:rPr lang="zh-TW" altLang="en-US" dirty="0"/>
              <a:t>見証</a:t>
            </a:r>
            <a:r>
              <a:rPr lang="zh-HK" altLang="zh-HK" dirty="0" smtClean="0"/>
              <a:t>生活。</a:t>
            </a:r>
            <a:endParaRPr lang="zh-HK" altLang="en-US" dirty="0"/>
          </a:p>
        </p:txBody>
      </p:sp>
      <p:pic>
        <p:nvPicPr>
          <p:cNvPr id="7" name="Picture 4" descr="https://tse2.mm.bing.net/th?id=OIP.iz5Ka24ASxc1xXLJ2q1BAwHaFL&amp;pid=Api&amp;P=0&amp;w=232&amp;h=16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9" r="64626" b="85267"/>
          <a:stretch/>
        </p:blipFill>
        <p:spPr bwMode="auto">
          <a:xfrm>
            <a:off x="4211960" y="4173415"/>
            <a:ext cx="1469431" cy="328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112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群體意識、溝通摰友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2050" name="Picture 2" descr="https://online.rcac.ca/wp-content/uploads/2018/10/caring03-768x5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82806"/>
            <a:ext cx="6667128" cy="500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25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b="1" dirty="0"/>
              <a:t>第三棵</a:t>
            </a:r>
            <a:r>
              <a:rPr lang="zh-TW" altLang="zh-HK" b="1" dirty="0" smtClean="0"/>
              <a:t>星</a:t>
            </a:r>
            <a:r>
              <a:rPr lang="en-US" altLang="zh-TW" b="1" dirty="0" smtClean="0"/>
              <a:t>--</a:t>
            </a:r>
            <a:r>
              <a:rPr lang="zh-TW" altLang="zh-HK" b="1" dirty="0" smtClean="0"/>
              <a:t>委</a:t>
            </a:r>
            <a:r>
              <a:rPr lang="zh-TW" altLang="zh-HK" b="1" dirty="0"/>
              <a:t>身合一實踐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HK" b="1" dirty="0" smtClean="0"/>
              <a:t>(</a:t>
            </a:r>
            <a:r>
              <a:rPr lang="zh-TW" altLang="zh-HK" b="1" dirty="0"/>
              <a:t>徒</a:t>
            </a:r>
            <a:r>
              <a:rPr lang="en-US" altLang="zh-HK" b="1" dirty="0"/>
              <a:t>2:46) </a:t>
            </a:r>
            <a:r>
              <a:rPr lang="en-US" altLang="zh-HK" b="1" dirty="0" smtClean="0"/>
              <a:t> </a:t>
            </a:r>
            <a:r>
              <a:rPr lang="zh-TW" altLang="zh-HK" b="1" dirty="0"/>
              <a:t>「他們</a:t>
            </a:r>
            <a:r>
              <a:rPr lang="zh-TW" altLang="zh-HK" b="1" u="sng" dirty="0"/>
              <a:t>天天同心合意</a:t>
            </a:r>
            <a:r>
              <a:rPr lang="zh-TW" altLang="zh-HK" b="1" dirty="0"/>
              <a:t>恆切地在殿裡﹐且在家中擘餅﹐存著歡喜﹑誠實的心用飯。」</a:t>
            </a:r>
            <a:endParaRPr lang="zh-TW" altLang="zh-HK" dirty="0"/>
          </a:p>
          <a:p>
            <a:r>
              <a:rPr lang="zh-HK" altLang="zh-HK" dirty="0"/>
              <a:t>羅</a:t>
            </a:r>
            <a:r>
              <a:rPr lang="en-US" altLang="zh-HK" dirty="0"/>
              <a:t>12:16</a:t>
            </a:r>
            <a:r>
              <a:rPr lang="zh-HK" altLang="zh-HK" dirty="0"/>
              <a:t>「</a:t>
            </a:r>
            <a:r>
              <a:rPr lang="zh-TW" altLang="zh-HK" dirty="0"/>
              <a:t>要 彼 此 同 心 ． 不 要 志 氣 高 大 、 倒 要 俯 就 卑 微 的 人 。 〔 人 或 作 事 〕 不 要 自 以 為 聰 明 。</a:t>
            </a:r>
            <a:r>
              <a:rPr lang="zh-HK" altLang="zh-HK" dirty="0"/>
              <a:t>」</a:t>
            </a:r>
            <a:endParaRPr lang="zh-HK" altLang="en-US" dirty="0"/>
          </a:p>
        </p:txBody>
      </p:sp>
      <p:pic>
        <p:nvPicPr>
          <p:cNvPr id="3074" name="Picture 2" descr="https://ioveyi.tw/wp-content/uploads/20170628095322_9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1" r="3870" b="18761"/>
          <a:stretch/>
        </p:blipFill>
        <p:spPr bwMode="auto">
          <a:xfrm>
            <a:off x="1547664" y="4749297"/>
            <a:ext cx="6948264" cy="214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08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368</Words>
  <Application>Microsoft Office PowerPoint</Application>
  <PresentationFormat>如螢幕大小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打造五星級的教會</vt:lpstr>
      <vt:lpstr>經文:徒２:41-47</vt:lpstr>
      <vt:lpstr>揭開教會的事工核心</vt:lpstr>
      <vt:lpstr>第一棵星--委身真理</vt:lpstr>
      <vt:lpstr>復興傳福音”(Reviving Evangelism)報告 由Alpha USA委托巴納研究</vt:lpstr>
      <vt:lpstr>高舉聖經真理</vt:lpstr>
      <vt:lpstr>第二棵星--委身團契生活</vt:lpstr>
      <vt:lpstr>群體意識、溝通摰友</vt:lpstr>
      <vt:lpstr>第三棵星--委身合一實踐</vt:lpstr>
      <vt:lpstr>放下自我、成熟、合一</vt:lpstr>
      <vt:lpstr>第四棵星--委身社區</vt:lpstr>
      <vt:lpstr>進入社區</vt:lpstr>
      <vt:lpstr>第五棵星--委身佈道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打造五星級的教會</dc:title>
  <dc:creator>Admin</dc:creator>
  <cp:lastModifiedBy>Admin</cp:lastModifiedBy>
  <cp:revision>15</cp:revision>
  <dcterms:created xsi:type="dcterms:W3CDTF">2022-01-20T09:07:14Z</dcterms:created>
  <dcterms:modified xsi:type="dcterms:W3CDTF">2022-01-20T15:19:30Z</dcterms:modified>
</cp:coreProperties>
</file>