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5" r:id="rId2"/>
  </p:sldMasterIdLst>
  <p:notesMasterIdLst>
    <p:notesMasterId r:id="rId12"/>
  </p:notesMasterIdLst>
  <p:handoutMasterIdLst>
    <p:handoutMasterId r:id="rId13"/>
  </p:handoutMasterIdLst>
  <p:sldIdLst>
    <p:sldId id="325" r:id="rId3"/>
    <p:sldId id="268" r:id="rId4"/>
    <p:sldId id="269" r:id="rId5"/>
    <p:sldId id="270" r:id="rId6"/>
    <p:sldId id="271" r:id="rId7"/>
    <p:sldId id="265" r:id="rId8"/>
    <p:sldId id="266" r:id="rId9"/>
    <p:sldId id="261" r:id="rId10"/>
    <p:sldId id="272" r:id="rId11"/>
  </p:sldIdLst>
  <p:sldSz cx="12192000" cy="6858000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17ED8"/>
    <a:srgbClr val="FF99CC"/>
    <a:srgbClr val="A365D1"/>
    <a:srgbClr val="FFCCFF"/>
    <a:srgbClr val="FEB96E"/>
    <a:srgbClr val="EC9FF9"/>
    <a:srgbClr val="FFFF66"/>
    <a:srgbClr val="FEC78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7BD47-87E8-41BF-84DF-2BE74D0ADA57}" type="datetimeFigureOut">
              <a:rPr lang="zh-TW" altLang="en-US" smtClean="0"/>
              <a:t>2021/8/6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7E235-9066-4B18-BE11-E378571111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036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3286-517F-42EE-9FAA-E592E2C67354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C57FC-0077-4965-BD0B-79F66785EE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028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F67876-A7AB-457E-90CB-F018B4A66C48}" type="slidenum">
              <a:rPr lang="en-US" altLang="zh-TW" sz="1200" smtClean="0">
                <a:solidFill>
                  <a:srgbClr val="000000"/>
                </a:solidFill>
              </a:rPr>
              <a:pPr/>
              <a:t>1</a:t>
            </a:fld>
            <a:endParaRPr lang="en-US" altLang="zh-TW" sz="1200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7066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6F511-9E7C-FA42-B42A-CA2BD3D147CA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84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03500" y="571500"/>
            <a:ext cx="5067300" cy="2851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9508" y="3613625"/>
            <a:ext cx="7536892" cy="342362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376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DD9C3-E082-6441-A654-3B660DA7B337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91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03500" y="571500"/>
            <a:ext cx="5067300" cy="2851150"/>
          </a:xfrm>
          <a:ln/>
        </p:spPr>
      </p:sp>
      <p:sp>
        <p:nvSpPr>
          <p:cNvPr id="291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190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DD9C3-E082-6441-A654-3B660DA7B337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91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03500" y="571500"/>
            <a:ext cx="5067300" cy="2851150"/>
          </a:xfrm>
          <a:ln/>
        </p:spPr>
      </p:sp>
      <p:sp>
        <p:nvSpPr>
          <p:cNvPr id="291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9301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DD9C3-E082-6441-A654-3B660DA7B337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91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03500" y="571500"/>
            <a:ext cx="5067300" cy="2851150"/>
          </a:xfrm>
          <a:ln/>
        </p:spPr>
      </p:sp>
      <p:sp>
        <p:nvSpPr>
          <p:cNvPr id="291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0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796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493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6956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7A05-2CA2-40DD-835E-DE25BAFDDA8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3275-8FEC-4CAD-8CC4-2FD94CA506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4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31ED-D903-4448-A49F-37A695644AF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71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A890A-5A84-4491-BACF-8612833A59C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2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2289-AC79-4398-81B0-9140D42AF3A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1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D928-6351-4926-BBC4-BE33C0B6300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35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DB2E-DADB-4665-AEA0-3B83B87B49B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99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6F7B-EA4B-4DCD-873A-E8754E26045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9928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0E09-9EBD-4EB8-B93E-C1003DFFA86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51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A8AD-91FE-4D98-805B-E83F30291C6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35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4E66-0D47-4EA4-8DF7-356E02C210A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3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9140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0561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878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94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7325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549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85B5-9425-49D9-8857-6D0FB4B0DDEC}" type="datetimeFigureOut">
              <a:rPr lang="zh-HK" altLang="en-US" smtClean="0"/>
              <a:t>6/8/2021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013E2-116F-4B0B-9A40-B6AE2EF79B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198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86DA7-99CE-42EF-8C20-9D09C5FBD16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6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274" y="1419785"/>
            <a:ext cx="9144000" cy="1537600"/>
          </a:xfrm>
        </p:spPr>
        <p:txBody>
          <a:bodyPr/>
          <a:lstStyle/>
          <a:p>
            <a:pPr eaLnBrk="1" hangingPunct="1"/>
            <a:r>
              <a:rPr kumimoji="0" lang="zh-TW" alt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新細明體" panose="02020500000000000000" pitchFamily="18" charset="-120"/>
                <a:cs typeface="+mj-cs"/>
              </a:rPr>
              <a:t>講題 </a:t>
            </a:r>
            <a:r>
              <a:rPr kumimoji="0" lang="en-US" altLang="zh-TW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新細明體" panose="02020500000000000000" pitchFamily="18" charset="-120"/>
                <a:cs typeface="+mj-cs"/>
              </a:rPr>
              <a:t>:</a:t>
            </a:r>
            <a:r>
              <a:rPr kumimoji="0" lang="en-US" altLang="zh-TW" sz="6000" b="1" dirty="0" smtClean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zh-TW" alt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新細明體" panose="02020500000000000000" pitchFamily="18" charset="-120"/>
                <a:cs typeface="+mj-cs"/>
              </a:rPr>
              <a:t>誰在掌管</a:t>
            </a:r>
            <a:r>
              <a:rPr kumimoji="0" lang="en-US" altLang="zh-TW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新細明體" panose="02020500000000000000" pitchFamily="18" charset="-120"/>
                <a:cs typeface="+mj-cs"/>
              </a:rPr>
              <a:t> </a:t>
            </a:r>
            <a:endParaRPr lang="en-US" altLang="zh-TW" sz="6600" dirty="0">
              <a:solidFill>
                <a:srgbClr val="FFFF00"/>
              </a:solidFill>
              <a:latin typeface="文鼎新中黑" pitchFamily="49" charset="-120"/>
              <a:ea typeface="標楷體" panose="03000509000000000000" pitchFamily="65" charset="-12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20652" y="2833816"/>
            <a:ext cx="6473245" cy="1837038"/>
          </a:xfrm>
          <a:noFill/>
        </p:spPr>
        <p:txBody>
          <a:bodyPr anchor="ctr"/>
          <a:lstStyle/>
          <a:p>
            <a:pPr lvl="0">
              <a:spcBef>
                <a:spcPct val="20000"/>
              </a:spcBef>
            </a:pPr>
            <a:r>
              <a:rPr lang="zh-HK" altLang="zh-HK" sz="5400" b="1" dirty="0" smtClean="0">
                <a:solidFill>
                  <a:schemeClr val="accent1">
                    <a:lumMod val="50000"/>
                  </a:schemeClr>
                </a:solidFill>
              </a:rPr>
              <a:t>傳</a:t>
            </a:r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道書</a:t>
            </a:r>
            <a:r>
              <a:rPr lang="en-US" altLang="zh-HK" sz="5400" b="1" dirty="0" smtClean="0">
                <a:solidFill>
                  <a:schemeClr val="accent1">
                    <a:lumMod val="50000"/>
                  </a:schemeClr>
                </a:solidFill>
              </a:rPr>
              <a:t>3:1-11 </a:t>
            </a:r>
            <a:br>
              <a:rPr lang="en-US" altLang="zh-HK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約翰福音</a:t>
            </a:r>
            <a:r>
              <a:rPr lang="en-US" altLang="zh-HK" sz="5400" b="1" dirty="0" smtClean="0">
                <a:solidFill>
                  <a:schemeClr val="accent1">
                    <a:lumMod val="50000"/>
                  </a:schemeClr>
                </a:solidFill>
              </a:rPr>
              <a:t>11:21</a:t>
            </a:r>
            <a:r>
              <a:rPr lang="en-US" altLang="zh-HK" sz="5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altLang="zh-HK" sz="5400" b="1" dirty="0" smtClean="0">
                <a:solidFill>
                  <a:schemeClr val="accent1">
                    <a:lumMod val="50000"/>
                  </a:schemeClr>
                </a:solidFill>
              </a:rPr>
              <a:t>32</a:t>
            </a:r>
            <a:r>
              <a:rPr kumimoji="0" lang="en-US" altLang="zh-TW" sz="5400" dirty="0">
                <a:solidFill>
                  <a:srgbClr val="4472C4">
                    <a:lumMod val="5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/>
            </a:r>
            <a:br>
              <a:rPr kumimoji="0" lang="en-US" altLang="zh-TW" sz="5400" dirty="0">
                <a:solidFill>
                  <a:srgbClr val="4472C4">
                    <a:lumMod val="5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</a:br>
            <a:endParaRPr lang="en-US" altLang="zh-TW" sz="2000" b="1" i="1" dirty="0">
              <a:solidFill>
                <a:schemeClr val="bg1"/>
              </a:solidFill>
              <a:latin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5185833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1605" name="Picture 5" descr="HANDS-Vis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176"/>
            <a:ext cx="10776520" cy="653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1603" name="Rectangle 3"/>
          <p:cNvSpPr>
            <a:spLocks noChangeArrowheads="1"/>
          </p:cNvSpPr>
          <p:nvPr/>
        </p:nvSpPr>
        <p:spPr bwMode="auto">
          <a:xfrm>
            <a:off x="2905666" y="82717"/>
            <a:ext cx="8014869" cy="1785104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/>
            <a:r>
              <a:rPr lang="zh-TW" altLang="en-US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Hei" charset="-122"/>
              </a:rPr>
              <a:t>歡迎</a:t>
            </a:r>
            <a:r>
              <a:rPr lang="zh-TW" altLang="en-US" sz="11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Hei" charset="-122"/>
              </a:rPr>
              <a:t>您</a:t>
            </a:r>
            <a:r>
              <a:rPr lang="zh-TW" altLang="en-US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Hei" charset="-122"/>
              </a:rPr>
              <a:t>參加</a:t>
            </a:r>
            <a:r>
              <a:rPr lang="en-US" altLang="zh-TW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Hei" charset="-122"/>
              </a:rPr>
              <a:t>…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8638" y="4366054"/>
            <a:ext cx="5173362" cy="21747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新界神召會元朗堂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主日崇拜</a:t>
            </a:r>
            <a:endParaRPr lang="zh-HK" alt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13" y="4687329"/>
            <a:ext cx="766119" cy="76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17112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1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41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16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5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89903" y="1485518"/>
            <a:ext cx="9078097" cy="4425827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疫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情</a:t>
            </a: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期間</a:t>
            </a: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 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我們未能一同</a:t>
            </a:r>
            <a:r>
              <a:rPr lang="zh-TW" altLang="en-US" sz="3600" b="1" dirty="0">
                <a:solidFill>
                  <a:schemeClr val="tx1"/>
                </a:solidFill>
                <a:latin typeface="SimHei" charset="-122"/>
                <a:ea typeface="SimHei" charset="-122"/>
              </a:rPr>
              <a:t>參與崇拜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，</a:t>
            </a:r>
            <a: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</a:br>
            <a:r>
              <a:rPr lang="zh-TW" altLang="en-US" sz="3600" b="1" dirty="0" smtClean="0">
                <a:latin typeface="SimHei" charset="-122"/>
                <a:ea typeface="SimHei" charset="-122"/>
              </a:rPr>
              <a:t>敬</a:t>
            </a:r>
            <a:r>
              <a:rPr lang="zh-TW" altLang="en-US" sz="3600" b="1" dirty="0">
                <a:latin typeface="SimHei" charset="-122"/>
                <a:ea typeface="SimHei" charset="-122"/>
              </a:rPr>
              <a:t>拜是超越地域</a:t>
            </a:r>
            <a:r>
              <a:rPr lang="zh-TW" altLang="en-US" sz="3600" b="1" dirty="0" smtClean="0">
                <a:latin typeface="SimHei" charset="-122"/>
                <a:ea typeface="SimHei" charset="-122"/>
              </a:rPr>
              <a:t>界限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，</a:t>
            </a:r>
            <a: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</a:br>
            <a:r>
              <a:rPr lang="zh-TW" altLang="en-US" sz="3600" b="1" dirty="0">
                <a:latin typeface="SimHei" charset="-122"/>
                <a:ea typeface="SimHei" charset="-122"/>
              </a:rPr>
              <a:t>讓我們於崇拜直播期間能</a:t>
            </a:r>
            <a:r>
              <a:rPr lang="zh-TW" altLang="en-US" sz="3600" b="1" dirty="0" smtClean="0">
                <a:latin typeface="SimHei" charset="-122"/>
                <a:ea typeface="SimHei" charset="-122"/>
              </a:rPr>
              <a:t>專心，</a:t>
            </a:r>
            <a: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</a:br>
            <a:r>
              <a:rPr lang="zh-TW" altLang="en-US" sz="3600" b="1" dirty="0" smtClean="0">
                <a:latin typeface="SimHei" charset="-122"/>
                <a:ea typeface="SimHei" charset="-122"/>
              </a:rPr>
              <a:t>可</a:t>
            </a:r>
            <a:r>
              <a:rPr lang="zh-TW" altLang="en-US" sz="36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在家中安靜</a:t>
            </a:r>
            <a:r>
              <a:rPr lang="zh-TW" altLang="en-US" sz="36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的空間</a:t>
            </a:r>
            <a:r>
              <a:rPr lang="zh-TW" altLang="en-US" sz="3600" b="1" dirty="0">
                <a:solidFill>
                  <a:schemeClr val="tx1"/>
                </a:solidFill>
                <a:latin typeface="SimHei" charset="-122"/>
                <a:ea typeface="SimHei" charset="-122"/>
              </a:rPr>
              <a:t>，預留時間分別為聖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，</a:t>
            </a:r>
            <a: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</a:br>
            <a:r>
              <a:rPr lang="zh-TW" altLang="en-US" sz="3600" b="1" dirty="0" smtClean="0">
                <a:solidFill>
                  <a:srgbClr val="FE8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同步</a:t>
            </a:r>
            <a:r>
              <a:rPr lang="zh-TW" altLang="en-US" sz="3600" b="1" dirty="0">
                <a:solidFill>
                  <a:srgbClr val="FE8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參與網上直播崇拜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，</a:t>
            </a:r>
            <a:r>
              <a:rPr lang="en-US" altLang="zh-TW" sz="3600" b="1" dirty="0">
                <a:solidFill>
                  <a:schemeClr val="tx1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>
                <a:solidFill>
                  <a:schemeClr val="tx1"/>
                </a:solidFill>
                <a:latin typeface="SimHei" charset="-122"/>
                <a:ea typeface="SimHei" charset="-122"/>
              </a:rPr>
            </a:br>
            <a:r>
              <a:rPr lang="zh-TW" altLang="en-US" sz="3600" b="1" dirty="0">
                <a:solidFill>
                  <a:schemeClr val="tx1"/>
                </a:solidFill>
                <a:latin typeface="SimHei" charset="-122"/>
                <a:ea typeface="SimHei" charset="-122"/>
              </a:rPr>
              <a:t>在</a:t>
            </a:r>
            <a:r>
              <a:rPr lang="zh-TW" altLang="en-US" sz="3600" b="1" dirty="0">
                <a:latin typeface="SimHei" charset="-122"/>
                <a:ea typeface="SimHei" charset="-122"/>
              </a:rPr>
              <a:t>各自空間</a:t>
            </a:r>
            <a:r>
              <a:rPr lang="zh-TW" altLang="en-US" sz="3600" b="1" dirty="0" smtClean="0">
                <a:latin typeface="SimHei" charset="-122"/>
                <a:ea typeface="SimHei" charset="-122"/>
              </a:rPr>
              <a:t>裏</a:t>
            </a:r>
            <a:r>
              <a:rPr lang="zh-TW" alt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同心同聲</a:t>
            </a:r>
            <a:r>
              <a:rPr lang="zh-TW" alt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同感一</a:t>
            </a:r>
            <a:r>
              <a:rPr lang="zh-TW" alt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靈</a:t>
            </a:r>
            <a:r>
              <a:rPr lang="zh-TW" altLang="en-US" sz="3600" b="1" dirty="0" smtClean="0">
                <a:latin typeface="SimHei" charset="-122"/>
                <a:ea typeface="SimHei" charset="-122"/>
              </a:rPr>
              <a:t>，</a:t>
            </a:r>
            <a:r>
              <a:rPr lang="en-US" altLang="zh-TW" sz="3600" b="1" dirty="0" smtClean="0">
                <a:solidFill>
                  <a:srgbClr val="00B0F0"/>
                </a:solidFill>
                <a:latin typeface="SimHei" charset="-122"/>
                <a:ea typeface="SimHei" charset="-122"/>
              </a:rPr>
              <a:t/>
            </a:r>
            <a:br>
              <a:rPr lang="en-US" altLang="zh-TW" sz="3600" b="1" dirty="0" smtClean="0">
                <a:solidFill>
                  <a:srgbClr val="00B0F0"/>
                </a:solidFill>
                <a:latin typeface="SimHei" charset="-122"/>
                <a:ea typeface="SimHei" charset="-122"/>
              </a:rPr>
            </a:br>
            <a:r>
              <a:rPr lang="zh-TW" altLang="en-US" sz="3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以</a:t>
            </a:r>
            <a:r>
              <a:rPr lang="zh-TW" altLang="en-US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心靈和誠實敬</a:t>
            </a:r>
            <a:r>
              <a:rPr lang="zh-TW" altLang="en-US" sz="3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拜 </a:t>
            </a:r>
            <a:r>
              <a:rPr lang="zh-TW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上帝</a:t>
            </a:r>
            <a:r>
              <a:rPr lang="zh-TW" altLang="en-US" sz="3600" b="1" dirty="0" smtClean="0">
                <a:solidFill>
                  <a:schemeClr val="tx1"/>
                </a:solidFill>
                <a:latin typeface="SimHei" charset="-122"/>
                <a:ea typeface="SimHei" charset="-122"/>
              </a:rPr>
              <a:t>。</a:t>
            </a:r>
            <a:endParaRPr lang="zh-TW" altLang="en-US" sz="3600" b="1" dirty="0">
              <a:solidFill>
                <a:schemeClr val="tx1"/>
              </a:solidFill>
              <a:latin typeface="SimHei" charset="-122"/>
              <a:ea typeface="SimHei" charset="-122"/>
            </a:endParaRPr>
          </a:p>
        </p:txBody>
      </p:sp>
      <p:sp>
        <p:nvSpPr>
          <p:cNvPr id="2915332" name="Rectangle 4"/>
          <p:cNvSpPr>
            <a:spLocks noChangeArrowheads="1"/>
          </p:cNvSpPr>
          <p:nvPr/>
        </p:nvSpPr>
        <p:spPr bwMode="auto">
          <a:xfrm>
            <a:off x="1524000" y="381000"/>
            <a:ext cx="9144000" cy="1066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9pPr>
          </a:lstStyle>
          <a:p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各 位</a:t>
            </a:r>
            <a:r>
              <a:rPr lang="en-US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 </a:t>
            </a:r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請 留 意</a:t>
            </a:r>
            <a:endParaRPr lang="en-US" altLang="zh-TW" sz="5400" b="1" dirty="0">
              <a:solidFill>
                <a:schemeClr val="bg1"/>
              </a:solidFill>
              <a:latin typeface="SimHei" charset="-122"/>
              <a:ea typeface="Sim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5312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3000">
        <p15:prstTrans prst="peelOff"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53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5332" name="Rectangle 4"/>
          <p:cNvSpPr>
            <a:spLocks noChangeArrowheads="1"/>
          </p:cNvSpPr>
          <p:nvPr/>
        </p:nvSpPr>
        <p:spPr bwMode="auto">
          <a:xfrm>
            <a:off x="1524000" y="381000"/>
            <a:ext cx="9144000" cy="1066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9pPr>
          </a:lstStyle>
          <a:p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各 位</a:t>
            </a:r>
            <a:r>
              <a:rPr lang="en-US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 </a:t>
            </a:r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請 留 意</a:t>
            </a:r>
            <a:endParaRPr lang="en-US" altLang="zh-TW" sz="5400" b="1" dirty="0">
              <a:solidFill>
                <a:schemeClr val="bg1"/>
              </a:solidFill>
              <a:latin typeface="SimHei" charset="-122"/>
              <a:ea typeface="SimHei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="" xmlns:a16="http://schemas.microsoft.com/office/drawing/2014/main" id="{6DB407A8-F729-4C81-BE00-C469A8AD176F}"/>
              </a:ext>
            </a:extLst>
          </p:cNvPr>
          <p:cNvSpPr txBox="1"/>
          <p:nvPr/>
        </p:nvSpPr>
        <p:spPr>
          <a:xfrm>
            <a:off x="1524000" y="1783658"/>
            <a:ext cx="926804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400" b="1" dirty="0" smtClean="0">
                <a:latin typeface="SimHei" charset="-122"/>
                <a:ea typeface="SimHei" charset="-122"/>
              </a:rPr>
              <a:t>請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以</a:t>
            </a:r>
            <a:r>
              <a:rPr lang="zh-TW" alt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合宜的服飾和敬虔的心參與敬拜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。</a:t>
            </a:r>
            <a:endParaRPr lang="en-US" altLang="zh-TW" sz="3400" b="1" dirty="0">
              <a:latin typeface="SimHei" charset="-122"/>
              <a:ea typeface="SimHei" charset="-122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400" b="1" dirty="0">
                <a:latin typeface="SimHei" charset="-122"/>
                <a:ea typeface="SimHei" charset="-122"/>
              </a:rPr>
              <a:t>預先</a:t>
            </a:r>
            <a:r>
              <a:rPr lang="zh-TW" altLang="en-US" sz="3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下載主日崇拜週刊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。</a:t>
            </a:r>
            <a:endParaRPr lang="en-US" altLang="zh-TW" sz="3400" b="1" dirty="0">
              <a:latin typeface="SimHei" charset="-122"/>
              <a:ea typeface="SimHei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400" b="1" dirty="0">
                <a:latin typeface="SimHei" charset="-122"/>
                <a:ea typeface="SimHei" charset="-122"/>
              </a:rPr>
              <a:t>預備好網上收看的電子器材，於崇拜開始前</a:t>
            </a:r>
            <a:r>
              <a:rPr lang="en-US" altLang="zh-TW" sz="3400" b="1" dirty="0">
                <a:latin typeface="SimHei" charset="-122"/>
                <a:ea typeface="SimHei" charset="-122"/>
              </a:rPr>
              <a:t>15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分鐘</a:t>
            </a:r>
            <a:r>
              <a:rPr lang="en-US" altLang="zh-TW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(</a:t>
            </a:r>
            <a:r>
              <a:rPr lang="zh-TW" altLang="en-US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星期日上午</a:t>
            </a:r>
            <a:r>
              <a:rPr lang="en-US" altLang="zh-TW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10:45)</a:t>
            </a:r>
            <a:r>
              <a:rPr lang="zh-TW" altLang="en-US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進入元朗堂</a:t>
            </a:r>
            <a:r>
              <a:rPr lang="en-US" altLang="zh-TW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Facebook</a:t>
            </a:r>
            <a:r>
              <a:rPr lang="zh-TW" altLang="en-US" sz="3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專頁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，測試網絡連結，並調較好音量。並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一同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參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與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崇拜前禱告作準備。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122264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3000">
        <p15:prstTrans prst="fallOver"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5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5332" name="Rectangle 4"/>
          <p:cNvSpPr>
            <a:spLocks noChangeArrowheads="1"/>
          </p:cNvSpPr>
          <p:nvPr/>
        </p:nvSpPr>
        <p:spPr bwMode="auto">
          <a:xfrm>
            <a:off x="1524000" y="381000"/>
            <a:ext cx="9144000" cy="1066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新細明體" charset="-120"/>
              </a:defRPr>
            </a:lvl9pPr>
          </a:lstStyle>
          <a:p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各 位</a:t>
            </a:r>
            <a:r>
              <a:rPr lang="en-US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 </a:t>
            </a:r>
            <a:r>
              <a:rPr lang="zh-TW" altLang="zh-TW" sz="5400" b="1" dirty="0">
                <a:solidFill>
                  <a:schemeClr val="bg1"/>
                </a:solidFill>
                <a:latin typeface="SimHei" charset="-122"/>
                <a:ea typeface="SimHei" charset="-122"/>
              </a:rPr>
              <a:t>請 留 意</a:t>
            </a:r>
            <a:endParaRPr lang="en-US" altLang="zh-TW" sz="5400" b="1" dirty="0">
              <a:solidFill>
                <a:schemeClr val="bg1"/>
              </a:solidFill>
              <a:latin typeface="SimHei" charset="-122"/>
              <a:ea typeface="SimHei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="" xmlns:a16="http://schemas.microsoft.com/office/drawing/2014/main" id="{6DB407A8-F729-4C81-BE00-C469A8AD176F}"/>
              </a:ext>
            </a:extLst>
          </p:cNvPr>
          <p:cNvSpPr txBox="1"/>
          <p:nvPr/>
        </p:nvSpPr>
        <p:spPr>
          <a:xfrm>
            <a:off x="1524000" y="1757888"/>
            <a:ext cx="85508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400" b="1" dirty="0" smtClean="0">
                <a:latin typeface="SimHei" charset="-122"/>
                <a:ea typeface="SimHei" charset="-122"/>
              </a:rPr>
              <a:t>請</a:t>
            </a:r>
            <a:r>
              <a:rPr lang="zh-TW" alt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準時進入直播參與敬拜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，並投入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參與每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個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環節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，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完成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整個直播崇拜後才離開</a:t>
            </a:r>
            <a:r>
              <a:rPr lang="zh-TW" altLang="en-US" sz="3400" b="1" dirty="0" smtClean="0">
                <a:latin typeface="SimHei" charset="-122"/>
                <a:ea typeface="SimHei" charset="-122"/>
              </a:rPr>
              <a:t>，為尊重 上帝。</a:t>
            </a:r>
            <a:endParaRPr lang="en-US" altLang="zh-TW" sz="3400" b="1" dirty="0">
              <a:latin typeface="SimHei" charset="-122"/>
              <a:ea typeface="SimHei" charset="-122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400" b="1" dirty="0">
                <a:latin typeface="SimHei" charset="-122"/>
                <a:ea typeface="SimHei" charset="-122"/>
              </a:rPr>
              <a:t>在直播崇拜中的</a:t>
            </a:r>
            <a:r>
              <a:rPr lang="zh-TW" altLang="en-US" sz="3400" b="1" dirty="0">
                <a:solidFill>
                  <a:srgbClr val="FE8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收奉獻環節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，個人可以把</a:t>
            </a:r>
            <a:r>
              <a:rPr lang="zh-TW" altLang="en-US" sz="3400" b="1" dirty="0">
                <a:solidFill>
                  <a:srgbClr val="FE8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獻金放在信封內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，喻意分別為聖，</a:t>
            </a:r>
            <a:r>
              <a:rPr lang="zh-TW" altLang="en-US" sz="3400" b="1" dirty="0">
                <a:solidFill>
                  <a:srgbClr val="FE8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待回教會再作奉獻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。</a:t>
            </a:r>
            <a:endParaRPr lang="en-US" altLang="zh-TW" sz="3400" b="1" dirty="0">
              <a:latin typeface="SimHei" charset="-122"/>
              <a:ea typeface="SimHei" charset="-122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400" b="1" dirty="0">
                <a:latin typeface="SimHei" charset="-122"/>
                <a:ea typeface="SimHei" charset="-122"/>
              </a:rPr>
              <a:t>直播崇拜之</a:t>
            </a:r>
            <a:r>
              <a:rPr lang="zh-TW" altLang="en-US" sz="34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charset="-122"/>
                <a:ea typeface="SimHei" charset="-122"/>
              </a:rPr>
              <a:t>錄影將不會作存檔記錄</a:t>
            </a:r>
            <a:r>
              <a:rPr lang="zh-TW" altLang="en-US" sz="3400" b="1" dirty="0">
                <a:latin typeface="SimHei" charset="-122"/>
                <a:ea typeface="SimHei" charset="-122"/>
              </a:rPr>
              <a:t>。</a:t>
            </a:r>
            <a:endParaRPr lang="en-US" altLang="zh-TW" sz="3400" b="1" dirty="0">
              <a:latin typeface="SimHei" charset="-122"/>
              <a:ea typeface="Sim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634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3000">
        <p15:prstTrans prst="drape"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1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53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013930">
            <a:off x="9634395" y="4688717"/>
            <a:ext cx="2106096" cy="1062103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solidFill>
                  <a:schemeClr val="accent5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月金句</a:t>
            </a:r>
            <a:endParaRPr lang="zh-HK" altLang="en-US" sz="4000" b="1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18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tint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7" cy="6857999"/>
          </a:xfrm>
          <a:prstGeom prst="rect">
            <a:avLst/>
          </a:prstGeom>
        </p:spPr>
      </p:pic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8070111" y="3873868"/>
            <a:ext cx="3327991" cy="1655062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每日會主</a:t>
            </a:r>
            <a:endParaRPr lang="zh-HK" altLang="en-US" sz="5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60" y="-1"/>
            <a:ext cx="5176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65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drap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142" cy="686268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5997" y="2431729"/>
            <a:ext cx="9352006" cy="1325563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7030A0"/>
                </a:solidFill>
                <a:latin typeface="王漢宗細黑體繁" panose="03000500000000000000" pitchFamily="66" charset="-122"/>
                <a:ea typeface="王漢宗細黑體繁" panose="03000500000000000000" pitchFamily="66" charset="-122"/>
              </a:rPr>
              <a:t>逢週一，三，五 上午</a:t>
            </a:r>
            <a:r>
              <a:rPr lang="en-US" altLang="zh-TW" sz="4800" b="1" dirty="0" smtClean="0">
                <a:solidFill>
                  <a:srgbClr val="7030A0"/>
                </a:solidFill>
                <a:latin typeface="王漢宗細黑體繁" panose="03000500000000000000" pitchFamily="66" charset="-122"/>
                <a:ea typeface="王漢宗細黑體繁" panose="03000500000000000000" pitchFamily="66" charset="-122"/>
              </a:rPr>
              <a:t>8:15-9:00</a:t>
            </a:r>
            <a:endParaRPr lang="zh-HK" altLang="en-US" sz="4800" b="1" dirty="0">
              <a:solidFill>
                <a:srgbClr val="7030A0"/>
              </a:solidFill>
              <a:latin typeface="王漢宗細黑體繁" panose="03000500000000000000" pitchFamily="66" charset="-122"/>
              <a:ea typeface="王漢宗細黑體繁" panose="03000500000000000000" pitchFamily="66" charset="-122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75997" y="1458097"/>
            <a:ext cx="5253680" cy="1299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週間視像晨禱會</a:t>
            </a:r>
            <a:endParaRPr lang="zh-HK" altLang="en-US" sz="54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2996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 advClick="0" advTm="10000">
        <p15:prstTrans prst="wind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6197806" y="-385457"/>
            <a:ext cx="18389806" cy="842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5947"/>
              </p:ext>
            </p:extLst>
          </p:nvPr>
        </p:nvGraphicFramePr>
        <p:xfrm>
          <a:off x="478465" y="212656"/>
          <a:ext cx="11270512" cy="64624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104707"/>
                <a:gridCol w="4912242"/>
                <a:gridCol w="3253563"/>
              </a:tblGrid>
              <a:tr h="56219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kern="1200" dirty="0" smtClean="0">
                          <a:effectLst/>
                        </a:rPr>
                        <a:t>本 堂 聚 會</a:t>
                      </a:r>
                      <a:endParaRPr lang="zh-HK" altLang="en-US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kern="1200" dirty="0" smtClean="0">
                          <a:effectLst/>
                        </a:rPr>
                        <a:t>時 間</a:t>
                      </a:r>
                      <a:endParaRPr lang="zh-HK" altLang="en-US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kern="1200" dirty="0" smtClean="0">
                          <a:effectLst/>
                        </a:rPr>
                        <a:t>對 象</a:t>
                      </a:r>
                      <a:endParaRPr lang="zh-HK" altLang="en-US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9890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成人慶典崇拜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zh-HK" sz="2400" kern="1200" dirty="0" smtClean="0">
                          <a:effectLst/>
                        </a:rPr>
                        <a:t>逢主日上午</a:t>
                      </a:r>
                      <a:r>
                        <a:rPr lang="en-US" altLang="zh-HK" sz="2400" kern="1200" dirty="0" smtClean="0">
                          <a:effectLst/>
                        </a:rPr>
                        <a:t>11:00-12:45</a:t>
                      </a:r>
                      <a:endParaRPr lang="zh-TW" altLang="zh-HK" sz="24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HK" sz="2400" kern="1200" dirty="0" smtClean="0">
                          <a:effectLst/>
                        </a:rPr>
                        <a:t>(</a:t>
                      </a:r>
                      <a:r>
                        <a:rPr lang="zh-TW" altLang="zh-HK" sz="2400" kern="1200" dirty="0" smtClean="0">
                          <a:effectLst/>
                        </a:rPr>
                        <a:t>第三週為聖餐崇拜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成人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兒童讚美樂園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逢星期六</a:t>
                      </a:r>
                      <a:r>
                        <a:rPr lang="zh-HK" altLang="zh-HK" sz="2400" kern="1200" dirty="0" smtClean="0">
                          <a:effectLst/>
                        </a:rPr>
                        <a:t>或主日視像聚</a:t>
                      </a:r>
                      <a:r>
                        <a:rPr lang="zh-TW" altLang="zh-HK" sz="2400" kern="1200" dirty="0" smtClean="0">
                          <a:effectLst/>
                        </a:rPr>
                        <a:t>會</a:t>
                      </a:r>
                      <a:r>
                        <a:rPr lang="en-US" altLang="zh-HK" sz="2400" kern="1200" dirty="0" smtClean="0">
                          <a:effectLst/>
                        </a:rPr>
                        <a:t>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兒童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橄欖</a:t>
                      </a:r>
                      <a:r>
                        <a:rPr lang="zh-TW" altLang="en-US" sz="2400" kern="1200" dirty="0" smtClean="0">
                          <a:effectLst/>
                        </a:rPr>
                        <a:t>枝</a:t>
                      </a:r>
                      <a:r>
                        <a:rPr lang="zh-TW" altLang="zh-HK" sz="2400" kern="1200" dirty="0" smtClean="0">
                          <a:effectLst/>
                        </a:rPr>
                        <a:t>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HK" sz="2400" kern="1200" dirty="0" smtClean="0">
                          <a:effectLst/>
                        </a:rPr>
                        <a:t>1:00  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成年夫婦、中年及長者</a:t>
                      </a:r>
                      <a:endParaRPr lang="en-US" altLang="zh-TW" sz="2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青</a:t>
                      </a:r>
                      <a:r>
                        <a:rPr lang="en-US" altLang="zh-TW" sz="2400" dirty="0" smtClean="0"/>
                        <a:t>BB</a:t>
                      </a:r>
                      <a:r>
                        <a:rPr lang="zh-TW" altLang="en-US" sz="2400" dirty="0" smtClean="0"/>
                        <a:t>組</a:t>
                      </a:r>
                      <a:endParaRPr lang="zh-HK" alt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HK" sz="2400" kern="1200" dirty="0" smtClean="0">
                          <a:effectLst/>
                        </a:rPr>
                        <a:t>1:00</a:t>
                      </a:r>
                      <a:endParaRPr lang="zh-HK" alt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400" kern="1200" dirty="0" smtClean="0">
                          <a:effectLst/>
                        </a:rPr>
                        <a:t>成年夫婦、中年及長者</a:t>
                      </a:r>
                      <a:endParaRPr lang="en-US" altLang="zh-TW" sz="2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葡萄</a:t>
                      </a:r>
                      <a:r>
                        <a:rPr lang="zh-TW" altLang="en-US" sz="2400" kern="1200" dirty="0" smtClean="0">
                          <a:effectLst/>
                        </a:rPr>
                        <a:t>枝子</a:t>
                      </a:r>
                      <a:r>
                        <a:rPr lang="zh-TW" altLang="zh-HK" sz="2400" kern="1200" dirty="0" smtClean="0">
                          <a:effectLst/>
                        </a:rPr>
                        <a:t>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TW" sz="2400" kern="1200" dirty="0" smtClean="0">
                          <a:effectLst/>
                        </a:rPr>
                        <a:t>1</a:t>
                      </a:r>
                      <a:r>
                        <a:rPr lang="en-US" altLang="zh-HK" sz="2400" kern="1200" dirty="0" smtClean="0">
                          <a:effectLst/>
                        </a:rPr>
                        <a:t>:00-2:30 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家庭、成人</a:t>
                      </a:r>
                      <a:endParaRPr lang="en-US" altLang="zh-TW" sz="2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 smtClean="0">
                          <a:effectLst/>
                        </a:rPr>
                        <a:t>生命</a:t>
                      </a:r>
                      <a:r>
                        <a:rPr lang="zh-TW" altLang="zh-HK" sz="2400" kern="1200" dirty="0" smtClean="0">
                          <a:effectLst/>
                        </a:rPr>
                        <a:t>樹組</a:t>
                      </a:r>
                      <a:endParaRPr lang="zh-HK" alt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HK" sz="2400" kern="1200" dirty="0" smtClean="0">
                          <a:effectLst/>
                        </a:rPr>
                        <a:t>2:30-4:00 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400" kern="1200" dirty="0" smtClean="0">
                          <a:effectLst/>
                        </a:rPr>
                        <a:t>家庭、成人</a:t>
                      </a:r>
                      <a:endParaRPr lang="en-US" altLang="zh-TW" sz="2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大衛組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TW" sz="2400" kern="1200" dirty="0" smtClean="0">
                          <a:effectLst/>
                        </a:rPr>
                        <a:t>3</a:t>
                      </a:r>
                      <a:r>
                        <a:rPr lang="en-US" altLang="zh-HK" sz="2400" kern="1200" dirty="0" smtClean="0">
                          <a:effectLst/>
                        </a:rPr>
                        <a:t>:00-4:30 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夫婦、家庭</a:t>
                      </a:r>
                      <a:endParaRPr lang="en-US" altLang="zh-HK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恩典組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TW" sz="2400" kern="1200" dirty="0" smtClean="0">
                          <a:effectLst/>
                        </a:rPr>
                        <a:t>1</a:t>
                      </a:r>
                      <a:r>
                        <a:rPr lang="en-US" altLang="zh-HK" sz="2400" kern="1200" dirty="0" smtClean="0">
                          <a:effectLst/>
                        </a:rPr>
                        <a:t>2:30-2:00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家庭、職青</a:t>
                      </a:r>
                      <a:endParaRPr lang="en-US" altLang="zh-HK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kern="1200" dirty="0" smtClean="0">
                          <a:effectLst/>
                        </a:rPr>
                        <a:t>Ta</a:t>
                      </a:r>
                      <a:r>
                        <a:rPr lang="zh-TW" altLang="zh-HK" sz="2400" kern="1200" dirty="0" smtClean="0">
                          <a:effectLst/>
                        </a:rPr>
                        <a:t>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HK" sz="2400" kern="1200" dirty="0" smtClean="0">
                          <a:effectLst/>
                        </a:rPr>
                        <a:t>3:00 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年輕夫婦、家庭</a:t>
                      </a:r>
                      <a:endParaRPr lang="en-US" altLang="zh-HK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kern="1200" dirty="0" smtClean="0">
                          <a:effectLst/>
                        </a:rPr>
                        <a:t>Jessie</a:t>
                      </a:r>
                      <a:r>
                        <a:rPr lang="zh-TW" altLang="zh-HK" sz="2400" kern="1200" dirty="0" smtClean="0">
                          <a:effectLst/>
                        </a:rPr>
                        <a:t>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逢主日下午</a:t>
                      </a:r>
                      <a:r>
                        <a:rPr lang="en-US" altLang="zh-TW" sz="2400" kern="1200" dirty="0" smtClean="0">
                          <a:effectLst/>
                        </a:rPr>
                        <a:t>2</a:t>
                      </a:r>
                      <a:r>
                        <a:rPr lang="en-US" altLang="zh-HK" sz="2400" kern="1200" dirty="0" smtClean="0">
                          <a:effectLst/>
                        </a:rPr>
                        <a:t>:00-3:30 (</a:t>
                      </a:r>
                      <a:r>
                        <a:rPr lang="zh-HK" altLang="zh-HK" sz="2400" kern="1200" dirty="0" smtClean="0">
                          <a:effectLst/>
                        </a:rPr>
                        <a:t>視像</a:t>
                      </a:r>
                      <a:r>
                        <a:rPr lang="en-US" altLang="zh-HK" sz="2400" kern="1200" dirty="0" smtClean="0">
                          <a:effectLst/>
                        </a:rPr>
                        <a:t>)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高中、大專、職青</a:t>
                      </a:r>
                      <a:endParaRPr lang="en-US" altLang="zh-HK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6032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樂</a:t>
                      </a:r>
                      <a:r>
                        <a:rPr lang="en-US" altLang="zh-HK" sz="2400" kern="1200" dirty="0" smtClean="0">
                          <a:effectLst/>
                        </a:rPr>
                        <a:t>Go</a:t>
                      </a:r>
                      <a:r>
                        <a:rPr lang="zh-TW" altLang="zh-HK" sz="2400" kern="1200" dirty="0" smtClean="0">
                          <a:effectLst/>
                        </a:rPr>
                        <a:t>組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逢星期六下午</a:t>
                      </a:r>
                      <a:r>
                        <a:rPr lang="en-US" altLang="zh-HK" sz="2400" kern="1200" dirty="0" smtClean="0">
                          <a:effectLst/>
                        </a:rPr>
                        <a:t>2:00-4:00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400" kern="1200" dirty="0" smtClean="0">
                          <a:effectLst/>
                        </a:rPr>
                        <a:t>中學生</a:t>
                      </a:r>
                      <a:r>
                        <a:rPr lang="en-US" altLang="zh-HK" sz="2400" kern="1200" dirty="0" smtClean="0">
                          <a:effectLst/>
                        </a:rPr>
                        <a:t>-</a:t>
                      </a:r>
                      <a:r>
                        <a:rPr lang="zh-TW" altLang="zh-HK" sz="2400" kern="1200" dirty="0" smtClean="0">
                          <a:effectLst/>
                        </a:rPr>
                        <a:t>大專生</a:t>
                      </a:r>
                      <a:endParaRPr lang="zh-HK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24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prestig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15019</TotalTime>
  <Words>367</Words>
  <Application>Microsoft Office PowerPoint</Application>
  <PresentationFormat>寬螢幕</PresentationFormat>
  <Paragraphs>60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SimHei</vt:lpstr>
      <vt:lpstr>文鼎粗圓</vt:lpstr>
      <vt:lpstr>文鼎新中黑</vt:lpstr>
      <vt:lpstr>王漢宗細黑體繁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1_預設簡報設計</vt:lpstr>
      <vt:lpstr>傳道書3:1-11  約翰福音11:21, 32 </vt:lpstr>
      <vt:lpstr>新界神召會元朗堂  主日崇拜</vt:lpstr>
      <vt:lpstr>疫情期間 我們未能一同參與崇拜， 敬拜是超越地域界限， 讓我們於崇拜直播期間能專心， 可在家中安靜的空間，預留時間分別為聖， 同步參與網上直播崇拜， 在各自空間裏同心同聲同感一靈， 以心靈和誠實敬拜 上帝。</vt:lpstr>
      <vt:lpstr>PowerPoint 簡報</vt:lpstr>
      <vt:lpstr>PowerPoint 簡報</vt:lpstr>
      <vt:lpstr>8月金句</vt:lpstr>
      <vt:lpstr>每日會主</vt:lpstr>
      <vt:lpstr>逢週一，三，五 上午8:15-9:00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感恩主日</dc:title>
  <dc:creator>Pearl-PC</dc:creator>
  <cp:lastModifiedBy>Pearl-PC</cp:lastModifiedBy>
  <cp:revision>292</cp:revision>
  <cp:lastPrinted>2021-04-23T04:58:34Z</cp:lastPrinted>
  <dcterms:created xsi:type="dcterms:W3CDTF">2020-12-04T08:33:57Z</dcterms:created>
  <dcterms:modified xsi:type="dcterms:W3CDTF">2021-08-06T07:44:22Z</dcterms:modified>
</cp:coreProperties>
</file>